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61" r:id="rId3"/>
    <p:sldId id="271" r:id="rId4"/>
    <p:sldId id="272" r:id="rId5"/>
    <p:sldId id="274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84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0DB3F-7C6E-44A3-BB85-9543D59635D7}" type="datetimeFigureOut">
              <a:rPr lang="en-US" smtClean="0"/>
              <a:t>1/26/2012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BE20F-F1AE-4808-B68F-CB78B3888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36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BE20F-F1AE-4808-B68F-CB78B38882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84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BE20F-F1AE-4808-B68F-CB78B38882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84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F6EA-36B7-4A80-9916-58D8144900F6}" type="datetimeFigureOut">
              <a:rPr lang="en-US" smtClean="0"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824-A490-4753-BE67-693A72031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99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F6EA-36B7-4A80-9916-58D8144900F6}" type="datetimeFigureOut">
              <a:rPr lang="en-US" smtClean="0"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824-A490-4753-BE67-693A72031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1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F6EA-36B7-4A80-9916-58D8144900F6}" type="datetimeFigureOut">
              <a:rPr lang="en-US" smtClean="0"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824-A490-4753-BE67-693A72031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1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F6EA-36B7-4A80-9916-58D8144900F6}" type="datetimeFigureOut">
              <a:rPr lang="en-US" smtClean="0"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824-A490-4753-BE67-693A72031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2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F6EA-36B7-4A80-9916-58D8144900F6}" type="datetimeFigureOut">
              <a:rPr lang="en-US" smtClean="0"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824-A490-4753-BE67-693A72031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3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F6EA-36B7-4A80-9916-58D8144900F6}" type="datetimeFigureOut">
              <a:rPr lang="en-US" smtClean="0"/>
              <a:t>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824-A490-4753-BE67-693A72031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62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F6EA-36B7-4A80-9916-58D8144900F6}" type="datetimeFigureOut">
              <a:rPr lang="en-US" smtClean="0"/>
              <a:t>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824-A490-4753-BE67-693A72031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06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F6EA-36B7-4A80-9916-58D8144900F6}" type="datetimeFigureOut">
              <a:rPr lang="en-US" smtClean="0"/>
              <a:t>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824-A490-4753-BE67-693A72031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F6EA-36B7-4A80-9916-58D8144900F6}" type="datetimeFigureOut">
              <a:rPr lang="en-US" smtClean="0"/>
              <a:t>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824-A490-4753-BE67-693A72031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87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F6EA-36B7-4A80-9916-58D8144900F6}" type="datetimeFigureOut">
              <a:rPr lang="en-US" smtClean="0"/>
              <a:t>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824-A490-4753-BE67-693A72031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77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F6EA-36B7-4A80-9916-58D8144900F6}" type="datetimeFigureOut">
              <a:rPr lang="en-US" smtClean="0"/>
              <a:t>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824-A490-4753-BE67-693A72031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60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1F6EA-36B7-4A80-9916-58D8144900F6}" type="datetimeFigureOut">
              <a:rPr lang="en-US" smtClean="0"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9C824-A490-4753-BE67-693A72031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nasa.gov/images/content/136213main_BlueMarble_2005_ea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6200"/>
            <a:ext cx="6781800" cy="67818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33400" y="609600"/>
            <a:ext cx="441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Mission Symposium</a:t>
            </a:r>
          </a:p>
          <a:p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en-US" sz="5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34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nasa.gov/images/content/136213main_BlueMarble_2005_e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6200"/>
            <a:ext cx="6781800" cy="67818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867400" y="630549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Mission Symposium 2012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FF00"/>
                </a:solidFill>
              </a:rPr>
              <a:t>Living Inside Out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r>
              <a:rPr lang="en-US" b="1" i="1" dirty="0" smtClean="0">
                <a:solidFill>
                  <a:srgbClr val="FFFF00"/>
                </a:solidFill>
              </a:rPr>
              <a:t>The Mission Paradigm </a:t>
            </a:r>
          </a:p>
          <a:p>
            <a:r>
              <a:rPr lang="en-US" b="1" i="1" dirty="0" smtClean="0">
                <a:solidFill>
                  <a:srgbClr val="FFFF00"/>
                </a:solidFill>
              </a:rPr>
              <a:t>and the Gospel</a:t>
            </a:r>
            <a:endParaRPr lang="en-US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02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outhernsavers.com/wp-content/uploads/2009/11/walmart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381000"/>
            <a:ext cx="523875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1.google.com/images?q=tbn:ANd9GcTWaIR4zUGXBcHH9ebqCjrJ61HJXsAd1XPriLWH8OTFo0iaOAQ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24200"/>
            <a:ext cx="395287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3.google.com/images?q=tbn:ANd9GcTxPgQENBtoU3foE3tUCHvTkMPUK3RhEQFeAuhV28doadQXuLj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00350"/>
            <a:ext cx="20288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encrypted-tbn2.google.com/images?q=tbn:ANd9GcSUhxbVALTTep9fddyT31poBTJiK5bEAJLjttBzbzpzbJ_tmTCq7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486400"/>
            <a:ext cx="4143375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32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gurgaonsite.com/wp-content/uploads/2010/09/fun-of-shopping-in-gurga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04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4800" y="304800"/>
            <a:ext cx="480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 smtClean="0">
                <a:solidFill>
                  <a:srgbClr val="FF0000"/>
                </a:solidFill>
              </a:rPr>
              <a:t>The Gospel of</a:t>
            </a:r>
          </a:p>
          <a:p>
            <a:pPr algn="r"/>
            <a:r>
              <a:rPr lang="en-US" sz="6000" dirty="0" smtClean="0">
                <a:solidFill>
                  <a:srgbClr val="FF0000"/>
                </a:solidFill>
              </a:rPr>
              <a:t>Personal</a:t>
            </a:r>
          </a:p>
          <a:p>
            <a:pPr algn="r"/>
            <a:r>
              <a:rPr lang="en-US" sz="6000" dirty="0" smtClean="0">
                <a:solidFill>
                  <a:srgbClr val="FF0000"/>
                </a:solidFill>
              </a:rPr>
              <a:t>Benefits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8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nasa.gov/images/content/136213main_BlueMarble_2005_ea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6200"/>
            <a:ext cx="6781800" cy="67818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33400" y="609600"/>
            <a:ext cx="4876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Gospel of</a:t>
            </a:r>
          </a:p>
          <a:p>
            <a:r>
              <a:rPr lang="en-US" sz="5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Missional</a:t>
            </a:r>
            <a:endParaRPr lang="en-US" sz="5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Engagement</a:t>
            </a:r>
          </a:p>
        </p:txBody>
      </p:sp>
    </p:spTree>
    <p:extLst>
      <p:ext uri="{BB962C8B-B14F-4D97-AF65-F5344CB8AC3E}">
        <p14:creationId xmlns:p14="http://schemas.microsoft.com/office/powerpoint/2010/main" val="8487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nasa.gov/images/content/136213main_BlueMarble_2005_e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6200"/>
            <a:ext cx="6781800" cy="67818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867400" y="630549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Mission Symposium 2012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The Mission Paradigm</a:t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>and the Gospel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457200" y="1874837"/>
            <a:ext cx="8686800" cy="4525963"/>
          </a:xfrm>
        </p:spPr>
        <p:txBody>
          <a:bodyPr>
            <a:normAutofit/>
          </a:bodyPr>
          <a:lstStyle/>
          <a:p>
            <a:pPr marL="571500" indent="-571500"/>
            <a:r>
              <a:rPr lang="en-US" b="1" dirty="0" smtClean="0">
                <a:solidFill>
                  <a:srgbClr val="FFFF00"/>
                </a:solidFill>
              </a:rPr>
              <a:t>Restoration of the </a:t>
            </a:r>
            <a:r>
              <a:rPr lang="en-US" b="1" i="1" dirty="0" smtClean="0">
                <a:solidFill>
                  <a:srgbClr val="FFFF00"/>
                </a:solidFill>
              </a:rPr>
              <a:t>imago Dei</a:t>
            </a:r>
          </a:p>
          <a:p>
            <a:pPr marL="571500" indent="-571500"/>
            <a:r>
              <a:rPr lang="en-US" b="1" dirty="0" smtClean="0">
                <a:solidFill>
                  <a:srgbClr val="FFFF00"/>
                </a:solidFill>
              </a:rPr>
              <a:t>Election unto service</a:t>
            </a:r>
          </a:p>
          <a:p>
            <a:pPr marL="571500" indent="-571500"/>
            <a:r>
              <a:rPr lang="en-US" b="1" dirty="0" smtClean="0">
                <a:solidFill>
                  <a:srgbClr val="FFFF00"/>
                </a:solidFill>
              </a:rPr>
              <a:t>Living for eternity between the comings</a:t>
            </a:r>
          </a:p>
          <a:p>
            <a:pPr marL="971550" lvl="1" indent="-571500"/>
            <a:r>
              <a:rPr lang="en-US" b="1" dirty="0" smtClean="0">
                <a:solidFill>
                  <a:srgbClr val="FFFF00"/>
                </a:solidFill>
              </a:rPr>
              <a:t>The Spirit</a:t>
            </a:r>
          </a:p>
          <a:p>
            <a:pPr marL="971550" lvl="1" indent="-571500"/>
            <a:r>
              <a:rPr lang="en-US" b="1" dirty="0" smtClean="0">
                <a:solidFill>
                  <a:srgbClr val="FFFF00"/>
                </a:solidFill>
              </a:rPr>
              <a:t>The Battle</a:t>
            </a:r>
          </a:p>
          <a:p>
            <a:pPr marL="971550" lvl="1" indent="-571500"/>
            <a:r>
              <a:rPr lang="en-US" b="1" dirty="0" smtClean="0">
                <a:solidFill>
                  <a:srgbClr val="FFFF00"/>
                </a:solidFill>
              </a:rPr>
              <a:t>The Hope</a:t>
            </a:r>
          </a:p>
        </p:txBody>
      </p:sp>
    </p:spTree>
    <p:extLst>
      <p:ext uri="{BB962C8B-B14F-4D97-AF65-F5344CB8AC3E}">
        <p14:creationId xmlns:p14="http://schemas.microsoft.com/office/powerpoint/2010/main" val="235512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53</Words>
  <Application>Microsoft Office PowerPoint</Application>
  <PresentationFormat>On-screen Show (4:3)</PresentationFormat>
  <Paragraphs>22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Living Inside Out</vt:lpstr>
      <vt:lpstr>PowerPoint Presentation</vt:lpstr>
      <vt:lpstr>PowerPoint Presentation</vt:lpstr>
      <vt:lpstr>PowerPoint Presentation</vt:lpstr>
      <vt:lpstr>The Mission Paradigm and the Gospel</vt:lpstr>
    </vt:vector>
  </TitlesOfParts>
  <Company>Denver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Young, Mark</dc:creator>
  <cp:lastModifiedBy>Young, Mark</cp:lastModifiedBy>
  <cp:revision>17</cp:revision>
  <dcterms:created xsi:type="dcterms:W3CDTF">2012-01-26T21:04:46Z</dcterms:created>
  <dcterms:modified xsi:type="dcterms:W3CDTF">2012-01-27T00:14:16Z</dcterms:modified>
</cp:coreProperties>
</file>