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6" r:id="rId4"/>
    <p:sldId id="265" r:id="rId5"/>
    <p:sldId id="262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0DB3F-7C6E-44A3-BB85-9543D59635D7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BE20F-F1AE-4808-B68F-CB78B388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E20F-F1AE-4808-B68F-CB78B38882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8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9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1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1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2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3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6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8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7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F6EA-36B7-4A80-9916-58D8144900F6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6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F6EA-36B7-4A80-9916-58D8144900F6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9C824-A490-4753-BE67-693A7203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nasa.gov/images/content/136213main_BlueMarble_2005_e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"/>
            <a:ext cx="6781800" cy="67818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Mission Symposium</a:t>
            </a:r>
          </a:p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nasa.gov/images/content/136213main_BlueMarble_2005_e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"/>
            <a:ext cx="6781800" cy="67818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867400" y="63054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Mission Symposium 2012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From Mission to Text to Mission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Searching for Consistency in Interpreting and Applying Scripture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eneva Bible"/>
          <p:cNvPicPr>
            <a:picLocks noChangeAspect="1" noChangeArrowheads="1"/>
          </p:cNvPicPr>
          <p:nvPr/>
        </p:nvPicPr>
        <p:blipFill>
          <a:blip r:embed="rId3"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0" y="-914400"/>
            <a:ext cx="10871200" cy="86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" y="762000"/>
            <a:ext cx="8686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solidFill>
                  <a:srgbClr val="FFFF00"/>
                </a:solidFill>
              </a:rPr>
              <a:t>Everybody starts somewhere when they read the Bible.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" y="31242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4800" b="1" dirty="0" smtClean="0">
                <a:solidFill>
                  <a:srgbClr val="FFFF00"/>
                </a:solidFill>
              </a:rPr>
              <a:t>A textbook about God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" y="3969603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4800" b="1" dirty="0" smtClean="0">
                <a:solidFill>
                  <a:srgbClr val="FFFF00"/>
                </a:solidFill>
              </a:rPr>
              <a:t>A handbook for happy living</a:t>
            </a:r>
          </a:p>
        </p:txBody>
      </p:sp>
    </p:spTree>
    <p:extLst>
      <p:ext uri="{BB962C8B-B14F-4D97-AF65-F5344CB8AC3E}">
        <p14:creationId xmlns:p14="http://schemas.microsoft.com/office/powerpoint/2010/main" val="267660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nasa.gov/images/content/136213main_BlueMarble_2005_e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"/>
            <a:ext cx="6781800" cy="67818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867400" y="63054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Mission Symposium 2012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The Mission Paradigm:</a:t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Reading the Bible as . . .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571500" indent="-571500"/>
            <a:r>
              <a:rPr lang="en-US" sz="4000" b="1" dirty="0" smtClean="0">
                <a:solidFill>
                  <a:srgbClr val="FFFF00"/>
                </a:solidFill>
              </a:rPr>
              <a:t>The revelation of the One True God</a:t>
            </a:r>
          </a:p>
          <a:p>
            <a:pPr marL="571500" indent="-571500"/>
            <a:r>
              <a:rPr lang="en-US" sz="4000" b="1" dirty="0" smtClean="0">
                <a:solidFill>
                  <a:srgbClr val="FFFF00"/>
                </a:solidFill>
              </a:rPr>
              <a:t>The story of human history and destiny</a:t>
            </a:r>
          </a:p>
          <a:p>
            <a:pPr marL="571500" indent="-571500"/>
            <a:r>
              <a:rPr lang="en-US" sz="4000" b="1" dirty="0" smtClean="0">
                <a:solidFill>
                  <a:srgbClr val="FFFF00"/>
                </a:solidFill>
              </a:rPr>
              <a:t>The story of God’s mission</a:t>
            </a:r>
          </a:p>
          <a:p>
            <a:pPr marL="571500" indent="-571500"/>
            <a:r>
              <a:rPr lang="en-US" sz="4000" b="1" dirty="0" smtClean="0">
                <a:solidFill>
                  <a:srgbClr val="FFFF00"/>
                </a:solidFill>
              </a:rPr>
              <a:t>The shaping of God’s people for mission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UTERS/NASA/Hand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399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0" y="5486399"/>
            <a:ext cx="1280160" cy="960120"/>
          </a:xfrm>
          <a:prstGeom prst="rect">
            <a:avLst/>
          </a:prstGeom>
          <a:noFill/>
          <a:ln w="19050">
            <a:solidFill>
              <a:srgbClr val="FFC000">
                <a:alpha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5505449"/>
            <a:ext cx="1280160" cy="960120"/>
          </a:xfrm>
          <a:prstGeom prst="rect">
            <a:avLst/>
          </a:prstGeom>
          <a:noFill/>
          <a:ln w="19050">
            <a:solidFill>
              <a:srgbClr val="FFC000">
                <a:alpha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0" y="5505448"/>
            <a:ext cx="1280160" cy="960120"/>
          </a:xfrm>
          <a:prstGeom prst="rect">
            <a:avLst/>
          </a:prstGeom>
          <a:noFill/>
          <a:ln w="19050">
            <a:solidFill>
              <a:srgbClr val="FFC000">
                <a:alpha val="75000"/>
              </a:srgbClr>
            </a:solidFill>
          </a:ln>
          <a:effectLst>
            <a:outerShdw blurRad="9652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 </a:t>
            </a:r>
            <a:r>
              <a:rPr lang="en-US" b="1" dirty="0" err="1" smtClean="0">
                <a:solidFill>
                  <a:srgbClr val="FFFF00"/>
                </a:solidFill>
              </a:rPr>
              <a:t>Missional</a:t>
            </a:r>
            <a:r>
              <a:rPr lang="en-US" b="1" dirty="0" smtClean="0">
                <a:solidFill>
                  <a:srgbClr val="FFFF00"/>
                </a:solidFill>
              </a:rPr>
              <a:t> Hermeneutic: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Read each passage. . 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 the light of the whole biblical story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 the light of the </a:t>
            </a:r>
            <a:r>
              <a:rPr lang="en-US" dirty="0" err="1" smtClean="0">
                <a:solidFill>
                  <a:srgbClr val="FFFF00"/>
                </a:solidFill>
              </a:rPr>
              <a:t>missional</a:t>
            </a:r>
            <a:r>
              <a:rPr lang="en-US" dirty="0" smtClean="0">
                <a:solidFill>
                  <a:srgbClr val="FFFF00"/>
                </a:solidFill>
              </a:rPr>
              <a:t> nature and purpose of the Bible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 the light of the </a:t>
            </a:r>
            <a:r>
              <a:rPr lang="en-US" dirty="0" err="1" smtClean="0">
                <a:solidFill>
                  <a:srgbClr val="FFFF00"/>
                </a:solidFill>
              </a:rPr>
              <a:t>missional</a:t>
            </a:r>
            <a:r>
              <a:rPr lang="en-US" dirty="0" smtClean="0">
                <a:solidFill>
                  <a:srgbClr val="FFFF00"/>
                </a:solidFill>
              </a:rPr>
              <a:t> identity of the interpreting community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UTERS/NASA/Hand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399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0" y="5486399"/>
            <a:ext cx="1280160" cy="960120"/>
          </a:xfrm>
          <a:prstGeom prst="rect">
            <a:avLst/>
          </a:prstGeom>
          <a:noFill/>
          <a:ln w="19050">
            <a:solidFill>
              <a:srgbClr val="FFC000">
                <a:alpha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5505449"/>
            <a:ext cx="1280160" cy="960120"/>
          </a:xfrm>
          <a:prstGeom prst="rect">
            <a:avLst/>
          </a:prstGeom>
          <a:noFill/>
          <a:ln w="19050">
            <a:solidFill>
              <a:srgbClr val="FFC000">
                <a:alpha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0" y="5505448"/>
            <a:ext cx="1280160" cy="960120"/>
          </a:xfrm>
          <a:prstGeom prst="rect">
            <a:avLst/>
          </a:prstGeom>
          <a:noFill/>
          <a:ln w="19050">
            <a:solidFill>
              <a:srgbClr val="FFC000">
                <a:alpha val="75000"/>
              </a:srgbClr>
            </a:solidFill>
          </a:ln>
          <a:effectLst>
            <a:outerShdw blurRad="9652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Read each passage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i</a:t>
            </a:r>
            <a:r>
              <a:rPr lang="en-US" sz="3600" b="1" dirty="0" smtClean="0">
                <a:solidFill>
                  <a:srgbClr val="FFFF00"/>
                </a:solidFill>
              </a:rPr>
              <a:t>n the light of the whole biblical story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FFFF00"/>
                </a:solidFill>
              </a:rPr>
              <a:t>Creation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FFFF00"/>
                </a:solidFill>
              </a:rPr>
              <a:t>Fall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FFFF00"/>
                </a:solidFill>
              </a:rPr>
              <a:t>Redemption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FFFF00"/>
                </a:solidFill>
              </a:rPr>
              <a:t>The People of God’s Mission</a:t>
            </a:r>
            <a:endParaRPr lang="en-US" sz="3200" dirty="0" smtClean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FFFF00"/>
                </a:solidFill>
              </a:rPr>
              <a:t>Consummation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UTERS/NASA/Hand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399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0" y="5486399"/>
            <a:ext cx="1280160" cy="960120"/>
          </a:xfrm>
          <a:prstGeom prst="rect">
            <a:avLst/>
          </a:prstGeom>
          <a:noFill/>
          <a:ln w="19050">
            <a:solidFill>
              <a:srgbClr val="FFC000">
                <a:alpha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5505449"/>
            <a:ext cx="1280160" cy="960120"/>
          </a:xfrm>
          <a:prstGeom prst="rect">
            <a:avLst/>
          </a:prstGeom>
          <a:noFill/>
          <a:ln w="19050">
            <a:solidFill>
              <a:srgbClr val="FFC000">
                <a:alpha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0" y="5505448"/>
            <a:ext cx="1280160" cy="960120"/>
          </a:xfrm>
          <a:prstGeom prst="rect">
            <a:avLst/>
          </a:prstGeom>
          <a:noFill/>
          <a:ln w="19050">
            <a:solidFill>
              <a:srgbClr val="FFC000">
                <a:alpha val="75000"/>
              </a:srgbClr>
            </a:solidFill>
          </a:ln>
          <a:effectLst>
            <a:outerShdw blurRad="9652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Read each passage in light of 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the </a:t>
            </a:r>
            <a:r>
              <a:rPr lang="en-US" sz="3200" b="1" dirty="0" err="1" smtClean="0">
                <a:solidFill>
                  <a:srgbClr val="FFFF00"/>
                </a:solidFill>
              </a:rPr>
              <a:t>missional</a:t>
            </a:r>
            <a:r>
              <a:rPr lang="en-US" sz="3200" b="1" dirty="0" smtClean="0">
                <a:solidFill>
                  <a:srgbClr val="FFFF00"/>
                </a:solidFill>
              </a:rPr>
              <a:t> nature and purpose of the Bible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8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What did this passage reveal about the One True God in that historic context?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How did the behaviors, values, and teachings in this passage engage God’s mission in that historic context?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UTERS/NASA/Hand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399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0" y="5486399"/>
            <a:ext cx="1280160" cy="960120"/>
          </a:xfrm>
          <a:prstGeom prst="rect">
            <a:avLst/>
          </a:prstGeom>
          <a:noFill/>
          <a:ln w="19050">
            <a:solidFill>
              <a:srgbClr val="FFC000">
                <a:alpha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5505449"/>
            <a:ext cx="1280160" cy="960120"/>
          </a:xfrm>
          <a:prstGeom prst="rect">
            <a:avLst/>
          </a:prstGeom>
          <a:noFill/>
          <a:ln w="19050">
            <a:solidFill>
              <a:srgbClr val="FFC000">
                <a:alpha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0" y="5505448"/>
            <a:ext cx="1280160" cy="960120"/>
          </a:xfrm>
          <a:prstGeom prst="rect">
            <a:avLst/>
          </a:prstGeom>
          <a:noFill/>
          <a:ln w="19050">
            <a:solidFill>
              <a:srgbClr val="FFC000">
                <a:alpha val="75000"/>
              </a:srgbClr>
            </a:solidFill>
          </a:ln>
          <a:effectLst>
            <a:outerShdw blurRad="9652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Read each passage in the light of the </a:t>
            </a:r>
            <a:r>
              <a:rPr lang="en-US" sz="3200" b="1" dirty="0" err="1" smtClean="0">
                <a:solidFill>
                  <a:srgbClr val="FFFF00"/>
                </a:solidFill>
              </a:rPr>
              <a:t>missional</a:t>
            </a:r>
            <a:r>
              <a:rPr lang="en-US" sz="3200" b="1" dirty="0" smtClean="0">
                <a:solidFill>
                  <a:srgbClr val="FFFF00"/>
                </a:solidFill>
              </a:rPr>
              <a:t> identity of the interpreting community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lvl="1">
              <a:spcAft>
                <a:spcPts val="18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What would the behaviors, values and teachings in this passage reveal about the One True God in my context?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How would the behaviors, values, and teachings in this passage engage God’s mission in my context?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UTERS/NASA/Hand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399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0" y="5486399"/>
            <a:ext cx="1280160" cy="960120"/>
          </a:xfrm>
          <a:prstGeom prst="rect">
            <a:avLst/>
          </a:prstGeom>
          <a:noFill/>
          <a:ln w="19050">
            <a:solidFill>
              <a:srgbClr val="FFC000">
                <a:alpha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5505449"/>
            <a:ext cx="1280160" cy="960120"/>
          </a:xfrm>
          <a:prstGeom prst="rect">
            <a:avLst/>
          </a:prstGeom>
          <a:noFill/>
          <a:ln w="19050">
            <a:solidFill>
              <a:srgbClr val="FFC000">
                <a:alpha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0" y="5505448"/>
            <a:ext cx="1280160" cy="960120"/>
          </a:xfrm>
          <a:prstGeom prst="rect">
            <a:avLst/>
          </a:prstGeom>
          <a:noFill/>
          <a:ln w="19050">
            <a:solidFill>
              <a:srgbClr val="FFC000">
                <a:alpha val="75000"/>
              </a:srgbClr>
            </a:solidFill>
          </a:ln>
          <a:effectLst>
            <a:outerShdw blurRad="9652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Read each passage in the light of the </a:t>
            </a:r>
            <a:r>
              <a:rPr lang="en-US" sz="3200" b="1" dirty="0" err="1" smtClean="0">
                <a:solidFill>
                  <a:srgbClr val="FFFF00"/>
                </a:solidFill>
              </a:rPr>
              <a:t>missional</a:t>
            </a:r>
            <a:r>
              <a:rPr lang="en-US" sz="3200" b="1" dirty="0" smtClean="0">
                <a:solidFill>
                  <a:srgbClr val="FFFF00"/>
                </a:solidFill>
              </a:rPr>
              <a:t> identity of the interpreting community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lvl="1">
              <a:spcAft>
                <a:spcPts val="18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What behaviors, values and messages would reveal the One True God in my context?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What behaviors, values, and messages engage God’s mission in my context?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258</Words>
  <Application>Microsoft Office PowerPoint</Application>
  <PresentationFormat>On-screen Show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From Mission to Text to Mission</vt:lpstr>
      <vt:lpstr>PowerPoint Presentation</vt:lpstr>
      <vt:lpstr>The Mission Paradigm: Reading the Bible as . . .</vt:lpstr>
      <vt:lpstr>A Missional Hermeneutic: Read each passage. . .</vt:lpstr>
      <vt:lpstr>Read each passage  in the light of the whole biblical story</vt:lpstr>
      <vt:lpstr>Read each passage in light of  the missional nature and purpose of the Bible</vt:lpstr>
      <vt:lpstr>Read each passage in the light of the missional identity of the interpreting community</vt:lpstr>
      <vt:lpstr>Read each passage in the light of the missional identity of the interpreting community</vt:lpstr>
    </vt:vector>
  </TitlesOfParts>
  <Company>Denver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Mark</dc:creator>
  <cp:lastModifiedBy>Young, Mark</cp:lastModifiedBy>
  <cp:revision>17</cp:revision>
  <dcterms:created xsi:type="dcterms:W3CDTF">2012-01-26T21:04:46Z</dcterms:created>
  <dcterms:modified xsi:type="dcterms:W3CDTF">2012-01-27T14:12:45Z</dcterms:modified>
</cp:coreProperties>
</file>